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36BA2-F540-47E5-A571-4066D0888550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E4B34-12F6-4F20-9344-7FD273A951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82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E4B34-12F6-4F20-9344-7FD273A9511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7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E1A36-76AF-EB38-E64E-252A8EC7C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D10187-BDA5-CE4F-2C92-CB4E9C537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2CE79-C634-FAA8-4CC5-3BDECD8E7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38F24-4949-BAD8-0C99-E579F767B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530C7-28F9-3610-319D-CC06B0A22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53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1699B-06E9-10A5-CF4B-47FA8BC0F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642A1-2F5D-6650-5BCE-457869E34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CB92B-7480-6DA7-0E06-2B5654CB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D904C-3F0E-B470-0E19-D810F234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A4C81-A449-47AB-881B-CB74F60A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582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97667-8EF7-5AEA-C99E-FDCE911B1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EF0FD-5CC3-3C42-4313-B21384A83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D6065-41EA-2EEF-C8C9-B2C7B6FA4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4516A-C2C7-3731-9583-D71C829F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6537E-95A4-FF03-0925-284EDB012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98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5B539-EBBB-8D38-72AA-345652D90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85CC9-F174-7EFF-5B4B-2395E1BEC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94482-0892-75D1-AF4B-1438D9D46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428C1-A119-5825-4F08-6A2CC449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5A4E67-835B-6C04-E345-8AF48F6D9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6E387-A4AB-106D-09E4-4A6650754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646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CDA16-E3F2-9BBC-5266-07336CD92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0571F-0656-D6DF-04A4-94B1579CF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625C0-F433-DCB1-C4F6-C2B0D6AA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0B0CA3-5B9F-0620-A6C0-5606A8E00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A9043-B4C6-E6E0-8BB6-FC14CB7D1D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E02DD5-7074-D981-E5E2-C41A2850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00C3F0-27F5-BA95-6F65-92B6FD4EF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F0782D-28A4-B2CB-DFFB-C2C556C9C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97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DC0F0-B6B7-ED03-66E8-6A65462EE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C54E17-CE28-C0A4-D38C-B01FAFAD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BD99D6-81FA-1811-BC73-C72E40BE8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31FFEB-64EA-8869-F7F4-B9573F5AE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35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291735-C24D-FC9B-7826-E7B87FE0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74CF90-14EA-B9C0-F6ED-4D49C3BBE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08B9F-5C36-DFB9-B1A2-C9124A5E5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3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9400A-F80A-E841-6A68-AA1EE3097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930F9-AB5D-3D9F-3125-0B7808433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0954C-DB6F-3E61-77A7-F5640CF88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09D8E-2D55-D9C2-2582-C0E14BEE5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22490-5762-783E-5816-50F366E2B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7626E-B45C-09A9-8B49-2D88538CC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82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AEA6E-99C1-80DE-38E9-F3FF211A6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2FE228-869E-3432-E7BE-32173548E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FF4DF-3E7C-B8CF-CA88-6F55118B5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EFB993-548A-CDDE-0639-C1ACEA992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44D71-2586-CF9C-066A-2C8F696AA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328E1-97B6-C718-C28C-9C2A09233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82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F1C65-3980-18B7-0045-B6721693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17065C-0086-2B1C-AF8E-5BBB02445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AF512-66B4-5D1C-0A88-F9C9C5EB0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C0C22-D840-A0D7-C07B-35EEF38B4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5405D-7A24-B1AF-817D-E1901CA1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28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9D236E-F29F-AB1E-8CC7-9C834ADC6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A64F72-5C5B-9A80-F203-7FC9F89F4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1E4D1-3B34-67AB-856C-B076FE3A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360A0-A1F8-85FC-9456-4811FEB21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0A7A3-4F1E-401D-141B-618EDA64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310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9ED522-98EB-9504-ED2C-6227DF035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968C2-56AB-B14C-B20B-3F6C3790E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0D281-2281-85AA-A2F2-27D7265B8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7DFAEB-F86C-4AEF-804E-9EB7004C6016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1B0D8-B343-456B-6301-F9C89BE0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C807E-5147-1EBA-E6DA-19CA92F43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2FB672-E0FD-4300-B57B-EF002373E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14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F83428F-F6CA-8B81-F541-1EF15E756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609902"/>
            <a:ext cx="6924026" cy="913975"/>
          </a:xfrm>
        </p:spPr>
        <p:txBody>
          <a:bodyPr anchor="ctr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LLANFAES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6B2353-F104-1C9F-9AC0-24CE6A036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2226" y="5600706"/>
            <a:ext cx="3553475" cy="934080"/>
          </a:xfrm>
        </p:spPr>
        <p:txBody>
          <a:bodyPr anchor="ctr">
            <a:normAutofit/>
          </a:bodyPr>
          <a:lstStyle/>
          <a:p>
            <a:pPr algn="r"/>
            <a:r>
              <a:rPr lang="en-GB" sz="1800" dirty="0">
                <a:solidFill>
                  <a:srgbClr val="FFFFFF"/>
                </a:solidFill>
              </a:rPr>
              <a:t>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0279E4-970E-BC54-67A7-CF34F87B1E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0" b="7063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58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6B9FB5F-36D5-59A8-C15A-EDE9237427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440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0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A008CAD-087C-758D-9C06-916FBA7D14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6" r="1" b="1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5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823F88C-73EF-EDB5-8569-F40A7236F1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556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37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BB2942D-91E1-FE31-9918-EEE4CF279C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556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3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075D1EF-37FA-3BAE-51A4-C8AE8925F7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5" b="1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32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A3A8DD9-DE46-4681-2D11-1F511EB934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440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2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0CCCEC7-633C-2720-C0C5-0F8F601679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" r="1" b="1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8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2685DC-1DFE-F14D-085E-F698ACEE11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39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15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D72C44-A132-7085-F6FC-91E756826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05" y="457200"/>
            <a:ext cx="10709190" cy="594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4D8AC2-208F-509D-313C-0FDCC9B90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88" y="2957140"/>
            <a:ext cx="6859026" cy="318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2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D14699-3BAD-CAAD-8818-2BB66BF8EA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895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3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45D5F3-3B5F-F0B6-FA78-916CC1F400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4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01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625EB3-7048-61D6-B436-D78B18AFE3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2" b="40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748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</Words>
  <Application>Microsoft Office PowerPoint</Application>
  <PresentationFormat>Widescreen</PresentationFormat>
  <Paragraphs>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LLANFAES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 North (Llanfaes CP School)</dc:creator>
  <cp:lastModifiedBy>B Roe (Llanfaes CP School)</cp:lastModifiedBy>
  <cp:revision>1</cp:revision>
  <dcterms:created xsi:type="dcterms:W3CDTF">2026-09-27T07:05:58Z</dcterms:created>
  <dcterms:modified xsi:type="dcterms:W3CDTF">2026-10-01T14:25:00Z</dcterms:modified>
</cp:coreProperties>
</file>